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57" r:id="rId6"/>
    <p:sldId id="260" r:id="rId7"/>
    <p:sldId id="261" r:id="rId8"/>
    <p:sldId id="264" r:id="rId9"/>
    <p:sldId id="270" r:id="rId10"/>
    <p:sldId id="285" r:id="rId11"/>
    <p:sldId id="263" r:id="rId12"/>
    <p:sldId id="273" r:id="rId13"/>
    <p:sldId id="279" r:id="rId14"/>
    <p:sldId id="288" r:id="rId15"/>
    <p:sldId id="284" r:id="rId16"/>
    <p:sldId id="272" r:id="rId17"/>
    <p:sldId id="283" r:id="rId18"/>
    <p:sldId id="274" r:id="rId19"/>
    <p:sldId id="282" r:id="rId2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56F0"/>
    <a:srgbClr val="095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8E917D-A34D-2945-1CDE-4D074655DA37}" v="31" dt="2022-02-14T14:56:19.950"/>
    <p1510:client id="{DBAA1A5B-7C46-4149-3CC4-ABF4B00CB2AF}" v="155" dt="2022-02-14T08:17:06.321"/>
    <p1510:client id="{F89768D0-4BE3-45DC-9AB1-1AC2C9280F43}" v="10" dt="2022-02-14T15:00:02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wath Ghosh" userId="c3fbfded-3039-48b5-9c73-0c17a71a2c4d" providerId="ADAL" clId="{F89768D0-4BE3-45DC-9AB1-1AC2C9280F43}"/>
    <pc:docChg chg="modSld">
      <pc:chgData name="Saswath Ghosh" userId="c3fbfded-3039-48b5-9c73-0c17a71a2c4d" providerId="ADAL" clId="{F89768D0-4BE3-45DC-9AB1-1AC2C9280F43}" dt="2022-02-14T15:00:02.846" v="9" actId="20577"/>
      <pc:docMkLst>
        <pc:docMk/>
      </pc:docMkLst>
      <pc:sldChg chg="modSp mod">
        <pc:chgData name="Saswath Ghosh" userId="c3fbfded-3039-48b5-9c73-0c17a71a2c4d" providerId="ADAL" clId="{F89768D0-4BE3-45DC-9AB1-1AC2C9280F43}" dt="2022-02-14T15:00:02.846" v="9" actId="20577"/>
        <pc:sldMkLst>
          <pc:docMk/>
          <pc:sldMk cId="109857222" sldId="256"/>
        </pc:sldMkLst>
        <pc:spChg chg="mod">
          <ac:chgData name="Saswath Ghosh" userId="c3fbfded-3039-48b5-9c73-0c17a71a2c4d" providerId="ADAL" clId="{F89768D0-4BE3-45DC-9AB1-1AC2C9280F43}" dt="2022-02-14T15:00:02.846" v="9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Moirangthem Dinachandra" userId="S::ird13527@iitd.ac.in::e534b752-6048-4aeb-a719-4b6db3090199" providerId="AD" clId="Web-{DBAA1A5B-7C46-4149-3CC4-ABF4B00CB2AF}"/>
    <pc:docChg chg="delSld modSld sldOrd">
      <pc:chgData name="Moirangthem Dinachandra" userId="S::ird13527@iitd.ac.in::e534b752-6048-4aeb-a719-4b6db3090199" providerId="AD" clId="Web-{DBAA1A5B-7C46-4149-3CC4-ABF4B00CB2AF}" dt="2022-02-14T08:17:06.321" v="120"/>
      <pc:docMkLst>
        <pc:docMk/>
      </pc:docMkLst>
      <pc:sldChg chg="modSp">
        <pc:chgData name="Moirangthem Dinachandra" userId="S::ird13527@iitd.ac.in::e534b752-6048-4aeb-a719-4b6db3090199" providerId="AD" clId="Web-{DBAA1A5B-7C46-4149-3CC4-ABF4B00CB2AF}" dt="2022-02-14T08:16:26.836" v="112" actId="20577"/>
        <pc:sldMkLst>
          <pc:docMk/>
          <pc:sldMk cId="1793449708" sldId="258"/>
        </pc:sldMkLst>
        <pc:spChg chg="mod">
          <ac:chgData name="Moirangthem Dinachandra" userId="S::ird13527@iitd.ac.in::e534b752-6048-4aeb-a719-4b6db3090199" providerId="AD" clId="Web-{DBAA1A5B-7C46-4149-3CC4-ABF4B00CB2AF}" dt="2022-02-14T08:14:32.738" v="51" actId="20577"/>
          <ac:spMkLst>
            <pc:docMk/>
            <pc:sldMk cId="1793449708" sldId="258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26.836" v="112" actId="20577"/>
          <ac:spMkLst>
            <pc:docMk/>
            <pc:sldMk cId="1793449708" sldId="258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7:59:24.193" v="0"/>
        <pc:sldMkLst>
          <pc:docMk/>
          <pc:sldMk cId="4252648550" sldId="259"/>
        </pc:sldMkLst>
      </pc:sldChg>
      <pc:sldChg chg="modSp ord">
        <pc:chgData name="Moirangthem Dinachandra" userId="S::ird13527@iitd.ac.in::e534b752-6048-4aeb-a719-4b6db3090199" providerId="AD" clId="Web-{DBAA1A5B-7C46-4149-3CC4-ABF4B00CB2AF}" dt="2022-02-14T08:15:27.771" v="62" actId="20577"/>
        <pc:sldMkLst>
          <pc:docMk/>
          <pc:sldMk cId="130268687" sldId="260"/>
        </pc:sldMkLst>
        <pc:spChg chg="mod">
          <ac:chgData name="Moirangthem Dinachandra" userId="S::ird13527@iitd.ac.in::e534b752-6048-4aeb-a719-4b6db3090199" providerId="AD" clId="Web-{DBAA1A5B-7C46-4149-3CC4-ABF4B00CB2AF}" dt="2022-02-14T08:11:22.716" v="30" actId="20577"/>
          <ac:spMkLst>
            <pc:docMk/>
            <pc:sldMk cId="130268687" sldId="260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27.771" v="62" actId="20577"/>
          <ac:spMkLst>
            <pc:docMk/>
            <pc:sldMk cId="130268687" sldId="260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5:32.646" v="66" actId="20577"/>
        <pc:sldMkLst>
          <pc:docMk/>
          <pc:sldMk cId="1753259371" sldId="261"/>
        </pc:sldMkLst>
        <pc:spChg chg="mod">
          <ac:chgData name="Moirangthem Dinachandra" userId="S::ird13527@iitd.ac.in::e534b752-6048-4aeb-a719-4b6db3090199" providerId="AD" clId="Web-{DBAA1A5B-7C46-4149-3CC4-ABF4B00CB2AF}" dt="2022-02-14T08:11:25.607" v="31" actId="20577"/>
          <ac:spMkLst>
            <pc:docMk/>
            <pc:sldMk cId="1753259371" sldId="261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32.646" v="66" actId="20577"/>
          <ac:spMkLst>
            <pc:docMk/>
            <pc:sldMk cId="1753259371" sldId="261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5:52.991" v="82" actId="20577"/>
        <pc:sldMkLst>
          <pc:docMk/>
          <pc:sldMk cId="240950647" sldId="263"/>
        </pc:sldMkLst>
        <pc:spChg chg="mod">
          <ac:chgData name="Moirangthem Dinachandra" userId="S::ird13527@iitd.ac.in::e534b752-6048-4aeb-a719-4b6db3090199" providerId="AD" clId="Web-{DBAA1A5B-7C46-4149-3CC4-ABF4B00CB2AF}" dt="2022-02-14T08:11:47.764" v="36" actId="20577"/>
          <ac:spMkLst>
            <pc:docMk/>
            <pc:sldMk cId="240950647" sldId="263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52.991" v="82" actId="20577"/>
          <ac:spMkLst>
            <pc:docMk/>
            <pc:sldMk cId="240950647" sldId="263"/>
            <ac:spMk id="3" creationId="{0ED3758E-0454-4CDE-A0CB-2D59AA8713DF}"/>
          </ac:spMkLst>
        </pc:spChg>
      </pc:sldChg>
      <pc:sldChg chg="modSp">
        <pc:chgData name="Moirangthem Dinachandra" userId="S::ird13527@iitd.ac.in::e534b752-6048-4aeb-a719-4b6db3090199" providerId="AD" clId="Web-{DBAA1A5B-7C46-4149-3CC4-ABF4B00CB2AF}" dt="2022-02-14T08:15:38.990" v="70" actId="20577"/>
        <pc:sldMkLst>
          <pc:docMk/>
          <pc:sldMk cId="807503473" sldId="264"/>
        </pc:sldMkLst>
        <pc:spChg chg="mod">
          <ac:chgData name="Moirangthem Dinachandra" userId="S::ird13527@iitd.ac.in::e534b752-6048-4aeb-a719-4b6db3090199" providerId="AD" clId="Web-{DBAA1A5B-7C46-4149-3CC4-ABF4B00CB2AF}" dt="2022-02-14T08:11:31.435" v="33" actId="20577"/>
          <ac:spMkLst>
            <pc:docMk/>
            <pc:sldMk cId="807503473" sldId="264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38.990" v="70" actId="20577"/>
          <ac:spMkLst>
            <pc:docMk/>
            <pc:sldMk cId="807503473" sldId="264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7:59:32.646" v="2"/>
        <pc:sldMkLst>
          <pc:docMk/>
          <pc:sldMk cId="494430161" sldId="266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0:07.491" v="3"/>
        <pc:sldMkLst>
          <pc:docMk/>
          <pc:sldMk cId="2987629670" sldId="267"/>
        </pc:sldMkLst>
      </pc:sldChg>
      <pc:sldChg chg="del">
        <pc:chgData name="Moirangthem Dinachandra" userId="S::ird13527@iitd.ac.in::e534b752-6048-4aeb-a719-4b6db3090199" providerId="AD" clId="Web-{DBAA1A5B-7C46-4149-3CC4-ABF4B00CB2AF}" dt="2022-02-14T08:14:53.614" v="54"/>
        <pc:sldMkLst>
          <pc:docMk/>
          <pc:sldMk cId="1500466175" sldId="268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0:15.976" v="4"/>
        <pc:sldMkLst>
          <pc:docMk/>
          <pc:sldMk cId="3167836940" sldId="269"/>
        </pc:sldMkLst>
      </pc:sldChg>
      <pc:sldChg chg="modSp ord">
        <pc:chgData name="Moirangthem Dinachandra" userId="S::ird13527@iitd.ac.in::e534b752-6048-4aeb-a719-4b6db3090199" providerId="AD" clId="Web-{DBAA1A5B-7C46-4149-3CC4-ABF4B00CB2AF}" dt="2022-02-14T08:15:44.100" v="74" actId="20577"/>
        <pc:sldMkLst>
          <pc:docMk/>
          <pc:sldMk cId="559234709" sldId="270"/>
        </pc:sldMkLst>
        <pc:spChg chg="mod">
          <ac:chgData name="Moirangthem Dinachandra" userId="S::ird13527@iitd.ac.in::e534b752-6048-4aeb-a719-4b6db3090199" providerId="AD" clId="Web-{DBAA1A5B-7C46-4149-3CC4-ABF4B00CB2AF}" dt="2022-02-14T08:11:35.561" v="34" actId="20577"/>
          <ac:spMkLst>
            <pc:docMk/>
            <pc:sldMk cId="559234709" sldId="270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44.100" v="74" actId="20577"/>
          <ac:spMkLst>
            <pc:docMk/>
            <pc:sldMk cId="559234709" sldId="270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6:12.820" v="101" actId="20577"/>
        <pc:sldMkLst>
          <pc:docMk/>
          <pc:sldMk cId="3722390283" sldId="272"/>
        </pc:sldMkLst>
        <pc:spChg chg="mod">
          <ac:chgData name="Moirangthem Dinachandra" userId="S::ird13527@iitd.ac.in::e534b752-6048-4aeb-a719-4b6db3090199" providerId="AD" clId="Web-{DBAA1A5B-7C46-4149-3CC4-ABF4B00CB2AF}" dt="2022-02-14T08:13:46.565" v="44" actId="20577"/>
          <ac:spMkLst>
            <pc:docMk/>
            <pc:sldMk cId="3722390283" sldId="272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12.820" v="101" actId="20577"/>
          <ac:spMkLst>
            <pc:docMk/>
            <pc:sldMk cId="3722390283" sldId="272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5:57.053" v="86" actId="20577"/>
        <pc:sldMkLst>
          <pc:docMk/>
          <pc:sldMk cId="2823480804" sldId="273"/>
        </pc:sldMkLst>
        <pc:spChg chg="mod">
          <ac:chgData name="Moirangthem Dinachandra" userId="S::ird13527@iitd.ac.in::e534b752-6048-4aeb-a719-4b6db3090199" providerId="AD" clId="Web-{DBAA1A5B-7C46-4149-3CC4-ABF4B00CB2AF}" dt="2022-02-14T08:12:07.593" v="37" actId="20577"/>
          <ac:spMkLst>
            <pc:docMk/>
            <pc:sldMk cId="2823480804" sldId="273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57.053" v="86" actId="20577"/>
          <ac:spMkLst>
            <pc:docMk/>
            <pc:sldMk cId="2823480804" sldId="273"/>
            <ac:spMk id="10" creationId="{6954B88E-4662-4C1D-8A72-7BB51E5D2BAB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6:21.226" v="108" actId="20577"/>
        <pc:sldMkLst>
          <pc:docMk/>
          <pc:sldMk cId="542469770" sldId="274"/>
        </pc:sldMkLst>
        <pc:spChg chg="mod">
          <ac:chgData name="Moirangthem Dinachandra" userId="S::ird13527@iitd.ac.in::e534b752-6048-4aeb-a719-4b6db3090199" providerId="AD" clId="Web-{DBAA1A5B-7C46-4149-3CC4-ABF4B00CB2AF}" dt="2022-02-14T08:14:00.768" v="46" actId="20577"/>
          <ac:spMkLst>
            <pc:docMk/>
            <pc:sldMk cId="542469770" sldId="274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21.226" v="108" actId="20577"/>
          <ac:spMkLst>
            <pc:docMk/>
            <pc:sldMk cId="542469770" sldId="274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7:59:28.006" v="1"/>
        <pc:sldMkLst>
          <pc:docMk/>
          <pc:sldMk cId="4085414085" sldId="275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1:16.040" v="5"/>
        <pc:sldMkLst>
          <pc:docMk/>
          <pc:sldMk cId="732929656" sldId="276"/>
        </pc:sldMkLst>
      </pc:sldChg>
      <pc:sldChg chg="modSp del">
        <pc:chgData name="Moirangthem Dinachandra" userId="S::ird13527@iitd.ac.in::e534b752-6048-4aeb-a719-4b6db3090199" providerId="AD" clId="Web-{DBAA1A5B-7C46-4149-3CC4-ABF4B00CB2AF}" dt="2022-02-14T08:17:06.321" v="120"/>
        <pc:sldMkLst>
          <pc:docMk/>
          <pc:sldMk cId="3533311963" sldId="277"/>
        </pc:sldMkLst>
        <pc:spChg chg="mod">
          <ac:chgData name="Moirangthem Dinachandra" userId="S::ird13527@iitd.ac.in::e534b752-6048-4aeb-a719-4b6db3090199" providerId="AD" clId="Web-{DBAA1A5B-7C46-4149-3CC4-ABF4B00CB2AF}" dt="2022-02-14T08:15:00.223" v="60" actId="20577"/>
          <ac:spMkLst>
            <pc:docMk/>
            <pc:sldMk cId="3533311963" sldId="277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6:01.835" v="90" actId="20577"/>
        <pc:sldMkLst>
          <pc:docMk/>
          <pc:sldMk cId="2165004507" sldId="279"/>
        </pc:sldMkLst>
        <pc:spChg chg="mod">
          <ac:chgData name="Moirangthem Dinachandra" userId="S::ird13527@iitd.ac.in::e534b752-6048-4aeb-a719-4b6db3090199" providerId="AD" clId="Web-{DBAA1A5B-7C46-4149-3CC4-ABF4B00CB2AF}" dt="2022-02-14T08:13:18.783" v="41" actId="20577"/>
          <ac:spMkLst>
            <pc:docMk/>
            <pc:sldMk cId="2165004507" sldId="279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01.835" v="90" actId="20577"/>
          <ac:spMkLst>
            <pc:docMk/>
            <pc:sldMk cId="2165004507" sldId="279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8:03:08.028" v="7"/>
        <pc:sldMkLst>
          <pc:docMk/>
          <pc:sldMk cId="2850453941" sldId="280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1:26.572" v="6"/>
        <pc:sldMkLst>
          <pc:docMk/>
          <pc:sldMk cId="1643113900" sldId="281"/>
        </pc:sldMkLst>
      </pc:sldChg>
      <pc:sldChg chg="modSp ord">
        <pc:chgData name="Moirangthem Dinachandra" userId="S::ird13527@iitd.ac.in::e534b752-6048-4aeb-a719-4b6db3090199" providerId="AD" clId="Web-{DBAA1A5B-7C46-4149-3CC4-ABF4B00CB2AF}" dt="2022-02-14T08:16:43.305" v="119" actId="14100"/>
        <pc:sldMkLst>
          <pc:docMk/>
          <pc:sldMk cId="3212451894" sldId="282"/>
        </pc:sldMkLst>
        <pc:spChg chg="mod">
          <ac:chgData name="Moirangthem Dinachandra" userId="S::ird13527@iitd.ac.in::e534b752-6048-4aeb-a719-4b6db3090199" providerId="AD" clId="Web-{DBAA1A5B-7C46-4149-3CC4-ABF4B00CB2AF}" dt="2022-02-14T08:16:38.477" v="118" actId="1076"/>
          <ac:spMkLst>
            <pc:docMk/>
            <pc:sldMk cId="3212451894" sldId="282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43.305" v="119" actId="14100"/>
          <ac:spMkLst>
            <pc:docMk/>
            <pc:sldMk cId="3212451894" sldId="282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6:16.773" v="104" actId="20577"/>
        <pc:sldMkLst>
          <pc:docMk/>
          <pc:sldMk cId="2350725647" sldId="283"/>
        </pc:sldMkLst>
        <pc:spChg chg="mod">
          <ac:chgData name="Moirangthem Dinachandra" userId="S::ird13527@iitd.ac.in::e534b752-6048-4aeb-a719-4b6db3090199" providerId="AD" clId="Web-{DBAA1A5B-7C46-4149-3CC4-ABF4B00CB2AF}" dt="2022-02-14T08:14:24.379" v="49" actId="20577"/>
          <ac:spMkLst>
            <pc:docMk/>
            <pc:sldMk cId="2350725647" sldId="283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16.773" v="104" actId="20577"/>
          <ac:spMkLst>
            <pc:docMk/>
            <pc:sldMk cId="2350725647" sldId="283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6:07.648" v="96" actId="20577"/>
        <pc:sldMkLst>
          <pc:docMk/>
          <pc:sldMk cId="2585439537" sldId="284"/>
        </pc:sldMkLst>
        <pc:spChg chg="mod">
          <ac:chgData name="Moirangthem Dinachandra" userId="S::ird13527@iitd.ac.in::e534b752-6048-4aeb-a719-4b6db3090199" providerId="AD" clId="Web-{DBAA1A5B-7C46-4149-3CC4-ABF4B00CB2AF}" dt="2022-02-14T08:13:38.205" v="43" actId="20577"/>
          <ac:spMkLst>
            <pc:docMk/>
            <pc:sldMk cId="2585439537" sldId="284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07.648" v="96" actId="20577"/>
          <ac:spMkLst>
            <pc:docMk/>
            <pc:sldMk cId="2585439537" sldId="284"/>
            <ac:spMk id="3" creationId="{0ED3758E-0454-4CDE-A0CB-2D59AA8713DF}"/>
          </ac:spMkLst>
        </pc:spChg>
      </pc:sldChg>
      <pc:sldChg chg="modSp ord">
        <pc:chgData name="Moirangthem Dinachandra" userId="S::ird13527@iitd.ac.in::e534b752-6048-4aeb-a719-4b6db3090199" providerId="AD" clId="Web-{DBAA1A5B-7C46-4149-3CC4-ABF4B00CB2AF}" dt="2022-02-14T08:15:47.991" v="78" actId="20577"/>
        <pc:sldMkLst>
          <pc:docMk/>
          <pc:sldMk cId="2586807535" sldId="285"/>
        </pc:sldMkLst>
        <pc:spChg chg="mod">
          <ac:chgData name="Moirangthem Dinachandra" userId="S::ird13527@iitd.ac.in::e534b752-6048-4aeb-a719-4b6db3090199" providerId="AD" clId="Web-{DBAA1A5B-7C46-4149-3CC4-ABF4B00CB2AF}" dt="2022-02-14T08:11:41.904" v="35" actId="20577"/>
          <ac:spMkLst>
            <pc:docMk/>
            <pc:sldMk cId="2586807535" sldId="285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5:47.991" v="78" actId="20577"/>
          <ac:spMkLst>
            <pc:docMk/>
            <pc:sldMk cId="2586807535" sldId="285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8:03:24.716" v="8"/>
        <pc:sldMkLst>
          <pc:docMk/>
          <pc:sldMk cId="2158756494" sldId="286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3:33.482" v="11"/>
        <pc:sldMkLst>
          <pc:docMk/>
          <pc:sldMk cId="2953513653" sldId="287"/>
        </pc:sldMkLst>
      </pc:sldChg>
      <pc:sldChg chg="modSp ord">
        <pc:chgData name="Moirangthem Dinachandra" userId="S::ird13527@iitd.ac.in::e534b752-6048-4aeb-a719-4b6db3090199" providerId="AD" clId="Web-{DBAA1A5B-7C46-4149-3CC4-ABF4B00CB2AF}" dt="2022-02-14T08:16:04.288" v="92" actId="20577"/>
        <pc:sldMkLst>
          <pc:docMk/>
          <pc:sldMk cId="825105719" sldId="288"/>
        </pc:sldMkLst>
        <pc:spChg chg="mod">
          <ac:chgData name="Moirangthem Dinachandra" userId="S::ird13527@iitd.ac.in::e534b752-6048-4aeb-a719-4b6db3090199" providerId="AD" clId="Web-{DBAA1A5B-7C46-4149-3CC4-ABF4B00CB2AF}" dt="2022-02-14T08:13:25.845" v="42" actId="20577"/>
          <ac:spMkLst>
            <pc:docMk/>
            <pc:sldMk cId="825105719" sldId="288"/>
            <ac:spMk id="2" creationId="{B6412F1A-E51D-420B-9AD1-479DD7095B88}"/>
          </ac:spMkLst>
        </pc:spChg>
        <pc:spChg chg="mod">
          <ac:chgData name="Moirangthem Dinachandra" userId="S::ird13527@iitd.ac.in::e534b752-6048-4aeb-a719-4b6db3090199" providerId="AD" clId="Web-{DBAA1A5B-7C46-4149-3CC4-ABF4B00CB2AF}" dt="2022-02-14T08:16:04.288" v="92" actId="20577"/>
          <ac:spMkLst>
            <pc:docMk/>
            <pc:sldMk cId="825105719" sldId="288"/>
            <ac:spMk id="3" creationId="{0ED3758E-0454-4CDE-A0CB-2D59AA8713DF}"/>
          </ac:spMkLst>
        </pc:spChg>
      </pc:sldChg>
      <pc:sldChg chg="del">
        <pc:chgData name="Moirangthem Dinachandra" userId="S::ird13527@iitd.ac.in::e534b752-6048-4aeb-a719-4b6db3090199" providerId="AD" clId="Web-{DBAA1A5B-7C46-4149-3CC4-ABF4B00CB2AF}" dt="2022-02-14T08:03:28.888" v="9"/>
        <pc:sldMkLst>
          <pc:docMk/>
          <pc:sldMk cId="2432136364" sldId="289"/>
        </pc:sldMkLst>
      </pc:sldChg>
      <pc:sldChg chg="del">
        <pc:chgData name="Moirangthem Dinachandra" userId="S::ird13527@iitd.ac.in::e534b752-6048-4aeb-a719-4b6db3090199" providerId="AD" clId="Web-{DBAA1A5B-7C46-4149-3CC4-ABF4B00CB2AF}" dt="2022-02-14T08:03:32.029" v="10"/>
        <pc:sldMkLst>
          <pc:docMk/>
          <pc:sldMk cId="3713392858" sldId="290"/>
        </pc:sldMkLst>
      </pc:sldChg>
    </pc:docChg>
  </pc:docChgLst>
  <pc:docChgLst>
    <pc:chgData name="Moirangthem Dinachandra" userId="S::ird13527@iitd.ac.in::e534b752-6048-4aeb-a719-4b6db3090199" providerId="AD" clId="Web-{A78E917D-A34D-2945-1CDE-4D074655DA37}"/>
    <pc:docChg chg="delSld modSld">
      <pc:chgData name="Moirangthem Dinachandra" userId="S::ird13527@iitd.ac.in::e534b752-6048-4aeb-a719-4b6db3090199" providerId="AD" clId="Web-{A78E917D-A34D-2945-1CDE-4D074655DA37}" dt="2022-02-14T14:56:19.950" v="29"/>
      <pc:docMkLst>
        <pc:docMk/>
      </pc:docMkLst>
      <pc:sldChg chg="addSp delSp modSp">
        <pc:chgData name="Moirangthem Dinachandra" userId="S::ird13527@iitd.ac.in::e534b752-6048-4aeb-a719-4b6db3090199" providerId="AD" clId="Web-{A78E917D-A34D-2945-1CDE-4D074655DA37}" dt="2022-02-14T14:56:19.950" v="29"/>
        <pc:sldMkLst>
          <pc:docMk/>
          <pc:sldMk cId="3826518133" sldId="257"/>
        </pc:sldMkLst>
        <pc:spChg chg="mod">
          <ac:chgData name="Moirangthem Dinachandra" userId="S::ird13527@iitd.ac.in::e534b752-6048-4aeb-a719-4b6db3090199" providerId="AD" clId="Web-{A78E917D-A34D-2945-1CDE-4D074655DA37}" dt="2022-02-14T14:56:03.637" v="27" actId="20577"/>
          <ac:spMkLst>
            <pc:docMk/>
            <pc:sldMk cId="3826518133" sldId="257"/>
            <ac:spMk id="3" creationId="{423FA011-6FDE-45A7-9DAC-6A8714BFD240}"/>
          </ac:spMkLst>
        </pc:spChg>
        <pc:spChg chg="add del">
          <ac:chgData name="Moirangthem Dinachandra" userId="S::ird13527@iitd.ac.in::e534b752-6048-4aeb-a719-4b6db3090199" providerId="AD" clId="Web-{A78E917D-A34D-2945-1CDE-4D074655DA37}" dt="2022-02-14T14:56:19.950" v="29"/>
          <ac:spMkLst>
            <pc:docMk/>
            <pc:sldMk cId="3826518133" sldId="257"/>
            <ac:spMk id="4" creationId="{7572DF5B-9A91-4784-9952-3C07B75473B4}"/>
          </ac:spMkLst>
        </pc:spChg>
      </pc:sldChg>
      <pc:sldChg chg="del">
        <pc:chgData name="Moirangthem Dinachandra" userId="S::ird13527@iitd.ac.in::e534b752-6048-4aeb-a719-4b6db3090199" providerId="AD" clId="Web-{A78E917D-A34D-2945-1CDE-4D074655DA37}" dt="2022-02-14T14:47:55.862" v="0"/>
        <pc:sldMkLst>
          <pc:docMk/>
          <pc:sldMk cId="1793449708" sldId="258"/>
        </pc:sldMkLst>
      </pc:sldChg>
      <pc:sldChg chg="modSp">
        <pc:chgData name="Moirangthem Dinachandra" userId="S::ird13527@iitd.ac.in::e534b752-6048-4aeb-a719-4b6db3090199" providerId="AD" clId="Web-{A78E917D-A34D-2945-1CDE-4D074655DA37}" dt="2022-02-14T14:48:02.816" v="2" actId="20577"/>
        <pc:sldMkLst>
          <pc:docMk/>
          <pc:sldMk cId="3212451894" sldId="282"/>
        </pc:sldMkLst>
        <pc:spChg chg="mod">
          <ac:chgData name="Moirangthem Dinachandra" userId="S::ird13527@iitd.ac.in::e534b752-6048-4aeb-a719-4b6db3090199" providerId="AD" clId="Web-{A78E917D-A34D-2945-1CDE-4D074655DA37}" dt="2022-02-14T14:48:02.816" v="2" actId="20577"/>
          <ac:spMkLst>
            <pc:docMk/>
            <pc:sldMk cId="3212451894" sldId="282"/>
            <ac:spMk id="2" creationId="{B6412F1A-E51D-420B-9AD1-479DD7095B8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71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2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5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3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63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7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0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robotmuscletoolkit.herokuapp.com/referenc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ciencedirect.com/science/article/pii/S0168927421001690?via%3Di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rc.sdsu.edu/research_reports/CSRCR2006-15.pdf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arxiv.org/abs/1412.629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arxiv.org/abs/2202.0059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pository.lib.ncsu.edu/bitstream/handle/1840.20/37410/etd.pdf?sequenc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rofile/S-I-Hariharan/publication/265801955_Simulation_of_a_one-dimensional_phase-field_model_for_solidification/links/55468fae0cf23ff71686d7de/Simulation-of-a-one-dimensional-phase-field-model-for-solidification.pdf?_sg%5B0%5D=YIuxYG8iVoV46jknkP7E7EXtwTFN9OZe--oSM4kWWcyuTdwAOUhE9lI9WULi_XA4rvEUPXg9jsXO_-TrSOCU4A.mS_5Mt4GuHU-BYnDKbEwH7k_jLvrh3YbwcLb55Z4pYqUQqatTLqDg-i9ArEqOWM6aqTpURU8p35c8e-7jnyu9Q&amp;_sg%5B1%5D=j2OUnWLoMp5cissAj53dfW-BPuRSMDhCOaOYsZnAYshNEv0t2jhZtImsScO0dhCsjIXf575rB5--nIrhS1yammplZEjIKvDwd9yx1B7qEVYH.mS_5Mt4GuHU-BYnDKbEwH7k_jLvrh3YbwcLb55Z4pYqUQqatTLqDg-i9ArEqOWM6aqTpURU8p35c8e-7jnyu9Q&amp;_iepl=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er.elsevier.com/reader/sd/pii/S0957415817301496?token=C4E769A77347C91538DB7502F71B37294374513665ED386D19C289DAC7E95A06F0D5675E4E21585136449C1D5F7C8EC4&amp;originRegion=eu-west-1&amp;originCreation=20220203074107" TargetMode="External"/><Relationship Id="rId2" Type="http://schemas.openxmlformats.org/officeDocument/2006/relationships/hyperlink" Target="https://www.sciencedirect.com/science/article/pii/S0924424721002375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file:///\\Users\debjithore\Documents\IITD%20Project%20Soft-%20Papers\ML%20in%20SoRo:Control%20Systems\A%20framework%20for%20the%20automated%20design%20and%20modelling%20of%20soft%20robotic%20systems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iencedirect.com/science/article/pii/S002251931400694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gineering.purdue.edu/gomez/assets/pdf/art15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L-Gatech/DL_Stress_TAA/" TargetMode="External"/><Relationship Id="rId2" Type="http://schemas.openxmlformats.org/officeDocument/2006/relationships/hyperlink" Target="https://royalsocietypublishing.org/doi/full/10.1098/rsif.2017.08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ciencedirect.com/science/article/pii/S0168874X1200234X?casa_token=gWFJG4hadXIAAAAA:lie13coSz1aNdf7M-A6CAY_jdUYBh9gokDEFPpnf2rUQeqZZyarLDnGwaOR4ZTLffPbvQ64docA#s0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commons.latech.edu/cgi/viewcontent.cgi?article=1617&amp;context=dissertation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ciencedirect.com/science/article/pii/S0141029620342565?dgcid=rss_sd_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ds-neu/EQDiscovery" TargetMode="External"/><Relationship Id="rId7" Type="http://schemas.openxmlformats.org/officeDocument/2006/relationships/hyperlink" Target="https://github.com/PhIMaL/DeePyMoD_torch" TargetMode="External"/><Relationship Id="rId2" Type="http://schemas.openxmlformats.org/officeDocument/2006/relationships/hyperlink" Target="https://www.nature.com/articles/s41467-021-26434-1#code-availabil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hIMaL/DeePyMoD" TargetMode="External"/><Relationship Id="rId5" Type="http://schemas.openxmlformats.org/officeDocument/2006/relationships/hyperlink" Target="https://paperswithcode.com/paper/190409406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243" y="1893738"/>
            <a:ext cx="10756952" cy="3219190"/>
          </a:xfrm>
        </p:spPr>
        <p:txBody>
          <a:bodyPr anchor="b">
            <a:normAutofit/>
          </a:bodyPr>
          <a:lstStyle/>
          <a:p>
            <a:r>
              <a:rPr lang="en-GB" sz="4400">
                <a:solidFill>
                  <a:srgbClr val="0E56F0"/>
                </a:solidFill>
                <a:cs typeface="Calibri Light"/>
              </a:rPr>
              <a:t>List of Projects &amp; Instructions for </a:t>
            </a:r>
            <a:br>
              <a:rPr lang="en-GB" sz="4400">
                <a:solidFill>
                  <a:srgbClr val="0E56F0"/>
                </a:solidFill>
                <a:ea typeface="+mj-lt"/>
                <a:cs typeface="+mj-lt"/>
              </a:rPr>
            </a:br>
            <a:r>
              <a:rPr lang="en-GB" sz="4400">
                <a:solidFill>
                  <a:srgbClr val="FF0000"/>
                </a:solidFill>
                <a:ea typeface="+mj-lt"/>
                <a:cs typeface="+mj-lt"/>
              </a:rPr>
              <a:t>Machine Learning in Mechanics </a:t>
            </a:r>
            <a:r>
              <a:rPr lang="en-GB" sz="4400">
                <a:cs typeface="Calibri Light"/>
              </a:rPr>
              <a:t>(APL 405)</a:t>
            </a:r>
            <a:br>
              <a:rPr lang="en-GB" sz="4400">
                <a:cs typeface="Calibri Light"/>
              </a:rPr>
            </a:br>
            <a:r>
              <a:rPr lang="en-GB" sz="4400">
                <a:solidFill>
                  <a:srgbClr val="0E56F0"/>
                </a:solidFill>
                <a:cs typeface="Calibri Light"/>
              </a:rPr>
              <a:t>Jan-April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1782981"/>
            <a:ext cx="6632405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 </a:t>
            </a:r>
            <a:r>
              <a:rPr lang="en-GB" sz="1900">
                <a:cs typeface="Calibri"/>
              </a:rPr>
              <a:t>Data Driven Selection of Artificial Muscle 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Classification of soft actuators based on different parameters (like stress, strain, strain rate, etc.) using SVM.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https://arxiv.org/pdf/2104.07168.pdf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http://robotmuscletoolkit.herokuapp.com/references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Saswath Ghosh</a:t>
            </a: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8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9D160-2FAB-4550-83DF-6D67DA4D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71" y="1027254"/>
            <a:ext cx="4683991" cy="454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0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7733615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PINN for solving</a:t>
            </a:r>
            <a:r>
              <a:rPr lang="en-GB" sz="1900">
                <a:solidFill>
                  <a:srgbClr val="FF0000"/>
                </a:solidFill>
                <a:cs typeface="Calibri"/>
              </a:rPr>
              <a:t> </a:t>
            </a:r>
            <a:r>
              <a:rPr lang="en-GB" sz="1900">
                <a:ea typeface="+mn-lt"/>
                <a:cs typeface="+mn-lt"/>
              </a:rPr>
              <a:t>compartmental Hodgkin-Huxley equations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an PINN based algorithm to solve compartmental Hodgkin-Huxley equations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A comparison of six numerical methods for integrating a compartmental Hodgkin-Huxley type model</a:t>
            </a: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 Abhilash Awasthi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9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550F6E7-20EC-4BC3-916F-8380D23D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828" y="4087502"/>
            <a:ext cx="5437415" cy="73767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2EFF705-C967-4A5B-ACA8-41B9ACA64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221" y="5023886"/>
            <a:ext cx="3518807" cy="68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0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6251179" cy="43652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PINN in Image </a:t>
            </a:r>
            <a:r>
              <a:rPr lang="en-GB" sz="1900">
                <a:ea typeface="+mn-lt"/>
                <a:cs typeface="+mn-lt"/>
              </a:rPr>
              <a:t>Processing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 PINN algorithm for solving nonlinear diffusion equation and its application in image processing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endParaRPr lang="en-GB" sz="1900">
              <a:cs typeface="Calibri"/>
            </a:endParaRPr>
          </a:p>
          <a:p>
            <a:r>
              <a:rPr lang="en-GB" sz="1900">
                <a:ea typeface="+mn-lt"/>
                <a:cs typeface="+mn-lt"/>
                <a:hlinkClick r:id="rId2"/>
              </a:rPr>
              <a:t>Perona-Malik equation and its numerical properties</a:t>
            </a:r>
          </a:p>
          <a:p>
            <a:r>
              <a:rPr lang="en-GB" sz="1900">
                <a:ea typeface="+mn-lt"/>
                <a:cs typeface="+mn-lt"/>
                <a:hlinkClick r:id="rId3"/>
              </a:rPr>
              <a:t>Adaptive Finite Element Method for Image Processing</a:t>
            </a:r>
            <a:endParaRPr lang="en-GB">
              <a:cs typeface="Calibri" panose="020F0502020204030204"/>
            </a:endParaRPr>
          </a:p>
          <a:p>
            <a:r>
              <a:rPr lang="en-GB" sz="1900">
                <a:ea typeface="+mn-lt"/>
                <a:cs typeface="+mn-lt"/>
                <a:hlinkClick r:id="rId4"/>
              </a:rPr>
              <a:t>A least squares support vector regression for anisotropic diffusion filtering</a:t>
            </a:r>
            <a:endParaRPr lang="en-GB" sz="1900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endParaRPr lang="en-GB" sz="19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 Dina</a:t>
            </a: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10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8A8DA97-0E22-457A-B76C-678BAD746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1340" y="324048"/>
            <a:ext cx="1894936" cy="2088225"/>
          </a:xfrm>
          <a:prstGeom prst="rect">
            <a:avLst/>
          </a:prstGeom>
        </p:spPr>
      </p:pic>
      <p:pic>
        <p:nvPicPr>
          <p:cNvPr id="5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5B28EAB7-63D3-4DAC-B007-DF8A4AC2C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658" y="2503198"/>
            <a:ext cx="1823050" cy="2077385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837E93F-F0F4-4B5A-A0E9-BA9031CC4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6971" y="1599907"/>
            <a:ext cx="2185308" cy="247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3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42912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Transient dynamics of beams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 Physics Informed Learning to model transient dynamics beam structures.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Physics Informed Learning for Dynamic Modeling of Beam Structures.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 Saikat Pal</a:t>
            </a: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11</a:t>
            </a:r>
            <a:endParaRPr lang="en-GB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F9BD401-3E68-409B-83F3-94EE9F25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1" y="3765472"/>
            <a:ext cx="5575539" cy="1914980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05CCC06F-148D-4652-A8BD-B1624B23E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35" y="766089"/>
            <a:ext cx="5417387" cy="20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9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7733615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Elbow joint torque estimation using ANN/CNN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Muscles </a:t>
            </a:r>
            <a:r>
              <a:rPr lang="en-GB" sz="1900" err="1">
                <a:ea typeface="+mn-lt"/>
                <a:cs typeface="+mn-lt"/>
              </a:rPr>
              <a:t>sEMG</a:t>
            </a:r>
            <a:r>
              <a:rPr lang="en-GB" sz="1900">
                <a:ea typeface="+mn-lt"/>
                <a:cs typeface="+mn-lt"/>
              </a:rPr>
              <a:t> signals and Joint angle as input and elbow joint torque is output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 Rajnish, Sujash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12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1A7C452-D37F-4E65-9CBC-F8D20D66F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257" y="2788398"/>
            <a:ext cx="22479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942912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Deep learning for solidification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 physics informed learning model for one dimensional solidification using phase-field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Simulation of a one-dimensional phase-field model for solidification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</a:p>
          <a:p>
            <a:pPr marL="0" indent="0">
              <a:buNone/>
            </a:pP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Sujash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13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246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9794"/>
            <a:ext cx="5102351" cy="1676603"/>
          </a:xfrm>
        </p:spPr>
        <p:txBody>
          <a:bodyPr>
            <a:normAutofit/>
          </a:bodyPr>
          <a:lstStyle/>
          <a:p>
            <a:r>
              <a:rPr lang="en-GB" b="1">
                <a:cs typeface="Calibri Light"/>
              </a:rPr>
              <a:t>Project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1370483"/>
            <a:ext cx="5433030" cy="50650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300">
                <a:solidFill>
                  <a:srgbClr val="FF0000"/>
                </a:solidFill>
                <a:cs typeface="Calibri"/>
              </a:rPr>
              <a:t>Title</a:t>
            </a:r>
            <a:r>
              <a:rPr lang="en-GB" sz="1300">
                <a:cs typeface="Calibri"/>
              </a:rPr>
              <a:t>: </a:t>
            </a:r>
            <a:r>
              <a:rPr lang="en-GB" sz="1300"/>
              <a:t>4D printing soft robots guided by machine learning and finite element models.</a:t>
            </a:r>
            <a:endParaRPr lang="en-GB" sz="1300">
              <a:cs typeface="Calibri"/>
            </a:endParaRPr>
          </a:p>
          <a:p>
            <a:pPr marL="0" indent="0">
              <a:buNone/>
            </a:pPr>
            <a:r>
              <a:rPr lang="en-GB" sz="1300">
                <a:solidFill>
                  <a:srgbClr val="FF0000"/>
                </a:solidFill>
                <a:ea typeface="+mn-lt"/>
                <a:cs typeface="+mn-lt"/>
              </a:rPr>
              <a:t>Aim</a:t>
            </a:r>
            <a:r>
              <a:rPr lang="en-GB" sz="1300">
                <a:ea typeface="+mn-lt"/>
                <a:cs typeface="+mn-lt"/>
              </a:rPr>
              <a:t>: This work aims to develop a ML and FE driven model that can accurately estimate the 4D printed soft pneumatic actuator(SPA) requirements to achieve a specific bending angle.</a:t>
            </a:r>
            <a:endParaRPr lang="en-GB" sz="1300">
              <a:cs typeface="Calibri"/>
            </a:endParaRPr>
          </a:p>
          <a:p>
            <a:pPr marL="0" indent="0">
              <a:buNone/>
            </a:pPr>
            <a:endParaRPr lang="en-GB" sz="13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300">
                <a:solidFill>
                  <a:srgbClr val="FF0000"/>
                </a:solidFill>
                <a:ea typeface="+mn-lt"/>
                <a:cs typeface="+mn-lt"/>
              </a:rPr>
              <a:t>Resources</a:t>
            </a:r>
            <a:r>
              <a:rPr lang="en-GB" sz="1300">
                <a:ea typeface="+mn-lt"/>
                <a:cs typeface="+mn-lt"/>
              </a:rPr>
              <a:t>: </a:t>
            </a:r>
            <a:r>
              <a:rPr lang="en-GB" sz="1300">
                <a:ea typeface="+mn-lt"/>
                <a:cs typeface="+mn-lt"/>
                <a:hlinkClick r:id="rId2"/>
              </a:rPr>
              <a:t>4D printing soft robots guided by machine learning and finite element models - ScienceDirect</a:t>
            </a:r>
          </a:p>
          <a:p>
            <a:pPr marL="0" indent="0">
              <a:buNone/>
            </a:pPr>
            <a:r>
              <a:rPr lang="en-GB" sz="1300">
                <a:ea typeface="+mn-lt"/>
                <a:cs typeface="+mn-lt"/>
                <a:hlinkClick r:id="rId3"/>
              </a:rPr>
              <a:t>Bending angle prediction and control of soft pneumatic actuators with embedded flex sensors – A data-driven approach | Elsevier Enhanced Reader</a:t>
            </a:r>
            <a:endParaRPr lang="en-GB" sz="1300"/>
          </a:p>
          <a:p>
            <a:pPr marL="0" indent="0">
              <a:buNone/>
            </a:pPr>
            <a:r>
              <a:rPr lang="en-GB" sz="1300">
                <a:ea typeface="+mn-lt"/>
                <a:cs typeface="+mn-lt"/>
                <a:hlinkClick r:id="rId4"/>
              </a:rPr>
              <a:t>A framework for the automated design and modelling of soft robotic systems.pdf</a:t>
            </a:r>
            <a:endParaRPr lang="en-GB"/>
          </a:p>
          <a:p>
            <a:pPr marL="0" indent="0">
              <a:buNone/>
            </a:pPr>
            <a:r>
              <a:rPr lang="en-GB" sz="1300">
                <a:solidFill>
                  <a:srgbClr val="FF0000"/>
                </a:solidFill>
                <a:ea typeface="+mn-lt"/>
                <a:cs typeface="+mn-lt"/>
              </a:rPr>
              <a:t>Data Sets</a:t>
            </a:r>
            <a:r>
              <a:rPr lang="en-GB" sz="1300">
                <a:ea typeface="+mn-lt"/>
                <a:cs typeface="+mn-lt"/>
              </a:rPr>
              <a:t>: FEM will be used to generate datasets for a SPA using an automated MATLAB routine. {https://github.com/sivakar94/Forward_Kinematics_soft_robot#method}</a:t>
            </a:r>
            <a:endParaRPr lang="en-GB" sz="1300">
              <a:cs typeface="Calibri"/>
            </a:endParaRPr>
          </a:p>
          <a:p>
            <a:pPr marL="0" indent="0">
              <a:buNone/>
            </a:pPr>
            <a:r>
              <a:rPr lang="en-GB" sz="1300">
                <a:solidFill>
                  <a:srgbClr val="92D050"/>
                </a:solidFill>
                <a:ea typeface="+mn-lt"/>
                <a:cs typeface="+mn-lt"/>
              </a:rPr>
              <a:t>Mentor </a:t>
            </a:r>
            <a:r>
              <a:rPr lang="en-GB" sz="1300">
                <a:ea typeface="+mn-lt"/>
                <a:cs typeface="+mn-lt"/>
              </a:rPr>
              <a:t>: Debjit Hore</a:t>
            </a:r>
            <a:endParaRPr lang="en-GB" sz="1300"/>
          </a:p>
          <a:p>
            <a:pPr marL="0" indent="0">
              <a:buNone/>
            </a:pPr>
            <a:r>
              <a:rPr lang="en-GB" sz="1300">
                <a:solidFill>
                  <a:srgbClr val="00B050"/>
                </a:solidFill>
                <a:ea typeface="+mn-lt"/>
                <a:cs typeface="+mn-lt"/>
              </a:rPr>
              <a:t>Mentees : Group 15</a:t>
            </a:r>
            <a:endParaRPr lang="en-GB"/>
          </a:p>
          <a:p>
            <a:pPr marL="0" indent="0">
              <a:buNone/>
            </a:pPr>
            <a:endParaRPr lang="en-GB" sz="13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6E5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E59840-659A-4759-B273-F5EE8ED0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168" y="757353"/>
            <a:ext cx="4206240" cy="2197760"/>
          </a:xfrm>
          <a:prstGeom prst="rect">
            <a:avLst/>
          </a:prstGeom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2ED26A-51DD-4310-BA98-DACD17449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168" y="4215155"/>
            <a:ext cx="4206240" cy="133548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16026-ED7D-4404-8010-4FCB833675D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AFA72-81C1-4FB5-BF9E-8CEFC3716CA7}"/>
              </a:ext>
            </a:extLst>
          </p:cNvPr>
          <p:cNvSpPr txBox="1"/>
          <p:nvPr/>
        </p:nvSpPr>
        <p:spPr>
          <a:xfrm flipV="1">
            <a:off x="6010275" y="3691440"/>
            <a:ext cx="1049867" cy="4667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245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28F5-5059-4248-9839-83CE8C305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45" y="-3510"/>
            <a:ext cx="10877188" cy="773323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Instructions</a:t>
            </a:r>
            <a:endParaRPr lang="en-US" sz="3600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FA011-6FDE-45A7-9DAC-6A8714BFD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52" y="709352"/>
            <a:ext cx="10904201" cy="5606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solidFill>
                  <a:srgbClr val="00B050"/>
                </a:solidFill>
                <a:cs typeface="Calibri"/>
              </a:rPr>
              <a:t>A team should have 5 members. </a:t>
            </a:r>
            <a:endParaRPr lang="en-US" sz="2000">
              <a:solidFill>
                <a:srgbClr val="00B050"/>
              </a:solidFill>
              <a:cs typeface="Calibri"/>
            </a:endParaRPr>
          </a:p>
          <a:p>
            <a:r>
              <a:rPr lang="en-GB" sz="2000">
                <a:solidFill>
                  <a:srgbClr val="00B050"/>
                </a:solidFill>
                <a:cs typeface="Calibri"/>
              </a:rPr>
              <a:t>Every individual needs to contribute to the project.</a:t>
            </a:r>
            <a:endParaRPr lang="en-US" sz="2000">
              <a:solidFill>
                <a:srgbClr val="00B050"/>
              </a:solidFill>
              <a:cs typeface="Calibri"/>
            </a:endParaRPr>
          </a:p>
          <a:p>
            <a:r>
              <a:rPr lang="en-GB" sz="2000">
                <a:solidFill>
                  <a:srgbClr val="00B050"/>
                </a:solidFill>
                <a:ea typeface="+mn-lt"/>
                <a:cs typeface="+mn-lt"/>
              </a:rPr>
              <a:t>All the project presentations need to use the template provided.</a:t>
            </a:r>
            <a:endParaRPr lang="en-US" sz="2000">
              <a:solidFill>
                <a:srgbClr val="00B05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 sz="2000">
              <a:cs typeface="Calibri"/>
            </a:endParaRPr>
          </a:p>
          <a:p>
            <a:pPr marL="0" indent="0">
              <a:buNone/>
            </a:pPr>
            <a:r>
              <a:rPr lang="en-GB" sz="2000" b="1">
                <a:cs typeface="Calibri"/>
              </a:rPr>
              <a:t>Evaluation of the projects: </a:t>
            </a:r>
          </a:p>
          <a:p>
            <a:r>
              <a:rPr lang="en-GB" sz="2000">
                <a:solidFill>
                  <a:srgbClr val="FF0000"/>
                </a:solidFill>
                <a:cs typeface="Calibri"/>
              </a:rPr>
              <a:t>Individuals need to highlight their contribution.</a:t>
            </a:r>
          </a:p>
          <a:p>
            <a:r>
              <a:rPr lang="en-GB" sz="2000">
                <a:solidFill>
                  <a:srgbClr val="FF0000"/>
                </a:solidFill>
                <a:cs typeface="Calibri"/>
              </a:rPr>
              <a:t>A minimum of 15 page project report is mandatory for the evaluation. </a:t>
            </a:r>
          </a:p>
          <a:p>
            <a:r>
              <a:rPr lang="en-GB" sz="2000">
                <a:solidFill>
                  <a:srgbClr val="FF0000"/>
                </a:solidFill>
                <a:cs typeface="Calibri"/>
              </a:rPr>
              <a:t>15 minutes presentation + 5 minutes Q&amp;A session.</a:t>
            </a:r>
          </a:p>
          <a:p>
            <a:pPr marL="0" indent="0">
              <a:buNone/>
            </a:pPr>
            <a:endParaRPr lang="en-GB" sz="2000" b="1">
              <a:cs typeface="Calibri"/>
            </a:endParaRPr>
          </a:p>
          <a:p>
            <a:pPr marL="0" indent="0">
              <a:buNone/>
            </a:pPr>
            <a:r>
              <a:rPr lang="en-GB" sz="2000" b="1">
                <a:cs typeface="Calibri"/>
              </a:rPr>
              <a:t>Mark Distribution (will be scaled accordingly)</a:t>
            </a:r>
          </a:p>
          <a:p>
            <a:pPr marL="457200" indent="-457200"/>
            <a:r>
              <a:rPr lang="en-GB" sz="2000">
                <a:solidFill>
                  <a:srgbClr val="0E56F0"/>
                </a:solidFill>
                <a:cs typeface="Calibri"/>
              </a:rPr>
              <a:t>Will update soon.</a:t>
            </a:r>
          </a:p>
          <a:p>
            <a:pPr marL="0" indent="0">
              <a:buNone/>
            </a:pPr>
            <a:endParaRPr lang="en-GB" sz="2000">
              <a:cs typeface="Calibri"/>
            </a:endParaRPr>
          </a:p>
          <a:p>
            <a:pPr marL="457200" indent="-457200">
              <a:buAutoNum type="arabicPeriod"/>
            </a:pPr>
            <a:endParaRPr lang="en-GB" sz="2000">
              <a:cs typeface="Calibri"/>
            </a:endParaRPr>
          </a:p>
          <a:p>
            <a:pPr marL="0" indent="0">
              <a:buNone/>
            </a:pPr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  <a:p>
            <a:pPr marL="0" indent="0">
              <a:buNone/>
            </a:pPr>
            <a:endParaRPr lang="en-GB" sz="2000">
              <a:cs typeface="Calibri"/>
            </a:endParaRPr>
          </a:p>
          <a:p>
            <a:endParaRPr lang="en-GB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1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901193" cy="4393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cs typeface="Calibri" panose="020F0502020204030204"/>
              </a:rPr>
              <a:t>Title: </a:t>
            </a:r>
            <a:r>
              <a:rPr lang="en-GB" sz="2000"/>
              <a:t>Pattern recognition in marine animals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Aim: </a:t>
            </a:r>
            <a:r>
              <a:rPr lang="en-GB" sz="2000">
                <a:ea typeface="+mn-lt"/>
                <a:cs typeface="+mn-lt"/>
              </a:rPr>
              <a:t>To develop a PINN PDE discovery of mechanochemical models in identifying biological patterns of marine animals.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Resources: </a:t>
            </a:r>
            <a:r>
              <a:rPr lang="en-GB" sz="2000">
                <a:ea typeface="+mn-lt"/>
                <a:cs typeface="+mn-lt"/>
                <a:hlinkClick r:id="rId2"/>
              </a:rPr>
              <a:t>A new mechanochemical model: Coupled Ginzburg–Landau and Swift–Hohenberg equations in biological patterns of marine animals</a:t>
            </a: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Data Sets: </a:t>
            </a:r>
            <a:r>
              <a:rPr lang="en-GB" sz="2000">
                <a:ea typeface="+mn-lt"/>
                <a:cs typeface="+mn-lt"/>
              </a:rPr>
              <a:t>Available in the resources.</a:t>
            </a:r>
            <a:endParaRPr lang="en-GB" sz="2000">
              <a:cs typeface="Calibri"/>
            </a:endParaRPr>
          </a:p>
          <a:p>
            <a:pPr marL="0" indent="0">
              <a:buNone/>
            </a:pPr>
            <a:r>
              <a:rPr lang="en-GB" sz="2000">
                <a:solidFill>
                  <a:srgbClr val="00B050"/>
                </a:solidFill>
                <a:ea typeface="+mn-lt"/>
                <a:cs typeface="+mn-lt"/>
              </a:rPr>
              <a:t>Mentor :Saswath Ghosh </a:t>
            </a:r>
            <a:endParaRPr lang="en-GB"/>
          </a:p>
          <a:p>
            <a:pPr marL="0" indent="0">
              <a:buNone/>
            </a:pPr>
            <a:r>
              <a:rPr lang="en-GB" sz="2000">
                <a:solidFill>
                  <a:srgbClr val="00B050"/>
                </a:solidFill>
                <a:ea typeface="+mn-lt"/>
                <a:cs typeface="+mn-lt"/>
              </a:rPr>
              <a:t>Mentees : Group 1</a:t>
            </a: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endParaRPr lang="en-GB" sz="2000">
              <a:solidFill>
                <a:srgbClr val="00B050"/>
              </a:solidFill>
              <a:cs typeface="Calibri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</p:txBody>
      </p:sp>
      <p:pic>
        <p:nvPicPr>
          <p:cNvPr id="4" name="Picture 4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D51227B1-2A95-4655-88A1-22D4F1A9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69" y="1406190"/>
            <a:ext cx="3428663" cy="404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8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842935" cy="4393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cs typeface="Calibri"/>
              </a:rPr>
              <a:t>Title:</a:t>
            </a:r>
            <a:r>
              <a:rPr lang="en-GB" sz="2000">
                <a:cs typeface="Calibri"/>
              </a:rPr>
              <a:t> </a:t>
            </a:r>
            <a:r>
              <a:rPr lang="en-GB" sz="2000">
                <a:ea typeface="+mn-lt"/>
                <a:cs typeface="+mn-lt"/>
              </a:rPr>
              <a:t>Swift–Hohenberg equation using PINN (N)</a:t>
            </a:r>
            <a:endParaRPr lang="en-GB" sz="2000">
              <a:cs typeface="Calibri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2000">
                <a:ea typeface="+mn-lt"/>
                <a:cs typeface="+mn-lt"/>
              </a:rPr>
              <a:t> To solve Swift–Hohenberg equation within the framework of PINN. </a:t>
            </a: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2000">
                <a:ea typeface="+mn-lt"/>
                <a:cs typeface="+mn-lt"/>
              </a:rPr>
              <a:t> </a:t>
            </a:r>
            <a:r>
              <a:rPr lang="en-GB" sz="2000">
                <a:ea typeface="+mn-lt"/>
                <a:cs typeface="+mn-lt"/>
                <a:hlinkClick r:id="rId2"/>
              </a:rPr>
              <a:t>A new space–time discretization for the Swift–Hohenberg equation that strictly respects the Lyapunov functional</a:t>
            </a: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2000">
                <a:solidFill>
                  <a:srgbClr val="FF0000"/>
                </a:solidFill>
                <a:ea typeface="+mn-lt"/>
                <a:cs typeface="+mn-lt"/>
              </a:rPr>
              <a:t>Data Sets: </a:t>
            </a:r>
            <a:r>
              <a:rPr lang="en-GB" sz="2000">
                <a:ea typeface="+mn-lt"/>
                <a:cs typeface="+mn-lt"/>
              </a:rPr>
              <a:t>Available in the resources.</a:t>
            </a:r>
            <a:endParaRPr lang="en-GB" sz="2000">
              <a:cs typeface="Calibri"/>
            </a:endParaRPr>
          </a:p>
          <a:p>
            <a:pPr marL="0" indent="0">
              <a:buNone/>
            </a:pPr>
            <a:r>
              <a:rPr lang="en-GB" sz="2000">
                <a:solidFill>
                  <a:srgbClr val="00B050"/>
                </a:solidFill>
                <a:cs typeface="Calibri"/>
              </a:rPr>
              <a:t>Mentor : Sujash</a:t>
            </a:r>
            <a:endParaRPr lang="en-GB"/>
          </a:p>
          <a:p>
            <a:pPr marL="0" indent="0">
              <a:buNone/>
            </a:pPr>
            <a:r>
              <a:rPr lang="en-GB" sz="2000">
                <a:solidFill>
                  <a:srgbClr val="00B050"/>
                </a:solidFill>
                <a:ea typeface="+mn-lt"/>
                <a:cs typeface="+mn-lt"/>
              </a:rPr>
              <a:t>Mentees : Group 2</a:t>
            </a:r>
            <a:endParaRPr lang="en-GB" sz="2000">
              <a:ea typeface="+mn-lt"/>
              <a:cs typeface="+mn-lt"/>
            </a:endParaRPr>
          </a:p>
          <a:p>
            <a:pPr marL="0" indent="0">
              <a:buNone/>
            </a:pPr>
            <a:endParaRPr lang="en-GB" sz="2000">
              <a:solidFill>
                <a:srgbClr val="00B050"/>
              </a:solidFill>
              <a:cs typeface="Calibri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B1DFD06-86F1-4160-B448-6983A192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318" y="1782981"/>
            <a:ext cx="3416214" cy="25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05" y="1197874"/>
            <a:ext cx="4942912" cy="50183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 </a:t>
            </a:r>
            <a:r>
              <a:rPr lang="en-GB" sz="1900">
                <a:ea typeface="+mn-lt"/>
                <a:cs typeface="+mn-lt"/>
              </a:rPr>
              <a:t>Patient-specific estimation of the stress distributions of the aorta</a:t>
            </a:r>
            <a:endParaRPr lang="en-US"/>
          </a:p>
          <a:p>
            <a:pPr marL="0" indent="0" algn="just">
              <a:buNone/>
            </a:pPr>
            <a:endParaRPr lang="en-GB" sz="1900">
              <a:cs typeface="Calibri"/>
            </a:endParaRPr>
          </a:p>
          <a:p>
            <a:pPr marL="0" indent="0" algn="just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 To develop a deep learning framework for a patient-specific estimation of the stress distributions of the aorta</a:t>
            </a:r>
          </a:p>
          <a:p>
            <a:pPr marL="0" indent="0" algn="just">
              <a:buNone/>
            </a:pPr>
            <a:endParaRPr lang="en-GB" sz="190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A deep learning approach to estimate stress distribution: a fast and accurate surrogate of finite-element analysis</a:t>
            </a:r>
            <a:endParaRPr lang="en-GB" sz="1900">
              <a:ea typeface="+mn-lt"/>
              <a:cs typeface="+mn-lt"/>
            </a:endParaRPr>
          </a:p>
          <a:p>
            <a:pPr marL="0" indent="0" algn="just">
              <a:buNone/>
            </a:pPr>
            <a:endParaRPr lang="en-GB" sz="190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3"/>
              </a:rPr>
              <a:t>Link to Data</a:t>
            </a:r>
            <a:endParaRPr lang="en-GB" sz="1900">
              <a:cs typeface="Calibri"/>
            </a:endParaRPr>
          </a:p>
          <a:p>
            <a:pPr marL="0" indent="0" algn="just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Abhilash Awasthi</a:t>
            </a:r>
            <a:endParaRPr lang="en-GB">
              <a:cs typeface="Calibri" panose="020F0502020204030204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3</a:t>
            </a:r>
            <a:endParaRPr lang="en-GB" sz="1900">
              <a:ea typeface="+mn-lt"/>
              <a:cs typeface="+mn-lt"/>
            </a:endParaRPr>
          </a:p>
          <a:p>
            <a:pPr marL="0" indent="0" algn="just">
              <a:buNone/>
            </a:pPr>
            <a:endParaRPr lang="en-GB" sz="1900">
              <a:solidFill>
                <a:srgbClr val="00B050"/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6" name="Picture 6" descr="Graphical user interface, application, shape, arrow&#10;&#10;Description automatically generated">
            <a:extLst>
              <a:ext uri="{FF2B5EF4-FFF2-40B4-BE49-F238E27FC236}">
                <a16:creationId xmlns:a16="http://schemas.microsoft.com/office/drawing/2014/main" id="{D26FFF06-1F4D-44F6-9791-02F44D37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685" y="1782981"/>
            <a:ext cx="5368482" cy="43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03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6738406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Deep learning in s</a:t>
            </a:r>
            <a:r>
              <a:rPr lang="en-GB" sz="2000"/>
              <a:t>train gradient elasticity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Aim</a:t>
            </a: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:</a:t>
            </a:r>
            <a:r>
              <a:rPr lang="en-GB" sz="1900">
                <a:ea typeface="+mn-lt"/>
                <a:cs typeface="+mn-lt"/>
              </a:rPr>
              <a:t> To develop a PINN solver for strain gradient Euler Bernoulli Beam.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hlinkClick r:id="rId2"/>
              </a:rPr>
              <a:t>Strain gradient beam element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</a:p>
          <a:p>
            <a:pPr marL="0" indent="0">
              <a:buNone/>
            </a:pP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 Rajnish, Sujash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4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97E5BB01-48CB-4B66-AB60-C90D9F86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382" y="3311883"/>
            <a:ext cx="4971690" cy="283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7733615" cy="4365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Application of Deep Learning in bioheat transfer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 PINN framework for </a:t>
            </a:r>
            <a:r>
              <a:rPr lang="en-GB" sz="1900" err="1">
                <a:ea typeface="+mn-lt"/>
                <a:cs typeface="+mn-lt"/>
              </a:rPr>
              <a:t>modeling</a:t>
            </a:r>
            <a:r>
              <a:rPr lang="en-GB" sz="1900">
                <a:ea typeface="+mn-lt"/>
                <a:cs typeface="+mn-lt"/>
              </a:rPr>
              <a:t> bioheat transfer in the layered skin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2"/>
              </a:rPr>
              <a:t>A high -order finite difference method for solving bioheat transfer equations in three-dimensional triple -layered skin structure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</a:t>
            </a:r>
          </a:p>
          <a:p>
            <a:pPr marL="0" indent="0">
              <a:buNone/>
            </a:pP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 Dina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5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680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5001705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 </a:t>
            </a:r>
            <a:r>
              <a:rPr lang="en-GB" sz="1900">
                <a:ea typeface="+mn-lt"/>
                <a:cs typeface="+mn-lt"/>
              </a:rPr>
              <a:t>Wave propagation in </a:t>
            </a:r>
            <a:r>
              <a:rPr lang="en-GB" sz="1900"/>
              <a:t>elastic media</a:t>
            </a: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 To develop a deep learning technique to simulate wave propagation in elastic media. </a:t>
            </a: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 </a:t>
            </a:r>
            <a:r>
              <a:rPr lang="en-GB" sz="1900">
                <a:ea typeface="+mn-lt"/>
                <a:cs typeface="+mn-lt"/>
                <a:hlinkClick r:id="rId2"/>
              </a:rPr>
              <a:t>An analytical benchmark for a 2D problem of elastic wave propagation in a solid</a:t>
            </a: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Available in the resources.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 Amar</a:t>
            </a:r>
            <a:endParaRPr lang="en-GB"/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Mentees : Group 6</a:t>
            </a:r>
            <a:endParaRPr lang="en-GB"/>
          </a:p>
          <a:p>
            <a:pPr marL="0" indent="0">
              <a:buNone/>
            </a:pPr>
            <a:endParaRPr lang="en-GB" sz="1900">
              <a:ea typeface="+mn-lt"/>
              <a:cs typeface="+mn-lt"/>
            </a:endParaRPr>
          </a:p>
        </p:txBody>
      </p: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99D0789-40BE-45A0-B31D-402EA8FF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52" y="3387850"/>
            <a:ext cx="2840181" cy="2450118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1A9CFA7-0F35-4681-802D-7328FB8B8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891" y="513590"/>
            <a:ext cx="2743200" cy="255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2F1A-E51D-420B-9AD1-479DD7095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 b="1">
                <a:cs typeface="Calibri Light"/>
              </a:rPr>
              <a:t>Project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758E-0454-4CDE-A0CB-2D59AA871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179731"/>
            <a:ext cx="4942912" cy="26083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cs typeface="Calibri"/>
              </a:rPr>
              <a:t>Title: </a:t>
            </a:r>
            <a:r>
              <a:rPr lang="en-GB" sz="1900">
                <a:cs typeface="Calibri"/>
              </a:rPr>
              <a:t>PINN for physical system with scarce data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Aim:</a:t>
            </a:r>
            <a:r>
              <a:rPr lang="en-GB" sz="1900">
                <a:ea typeface="+mn-lt"/>
                <a:cs typeface="+mn-lt"/>
              </a:rPr>
              <a:t> To develop a PINN framework for solving physical system with scarce data.</a:t>
            </a: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Resources: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2000">
                <a:hlinkClick r:id="rId2"/>
              </a:rPr>
              <a:t>Physics-informed learning of governing equations from scarce data</a:t>
            </a:r>
            <a:endParaRPr lang="en-GB" sz="20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FF0000"/>
                </a:solidFill>
                <a:ea typeface="+mn-lt"/>
                <a:cs typeface="+mn-lt"/>
              </a:rPr>
              <a:t>Data Sets:</a:t>
            </a:r>
            <a:r>
              <a:rPr lang="en-GB" sz="1900">
                <a:ea typeface="+mn-lt"/>
                <a:cs typeface="+mn-lt"/>
              </a:rPr>
              <a:t> </a:t>
            </a:r>
            <a:r>
              <a:rPr lang="en-GB" sz="1900">
                <a:ea typeface="+mn-lt"/>
                <a:cs typeface="+mn-lt"/>
                <a:hlinkClick r:id="rId3"/>
              </a:rPr>
              <a:t>Link to data</a:t>
            </a:r>
            <a:endParaRPr lang="en-GB" sz="1900">
              <a:cs typeface="Calibri"/>
            </a:endParaRPr>
          </a:p>
          <a:p>
            <a:pPr marL="0" indent="0">
              <a:buNone/>
            </a:pPr>
            <a:r>
              <a:rPr lang="en-GB" sz="1900">
                <a:solidFill>
                  <a:srgbClr val="00B050"/>
                </a:solidFill>
                <a:ea typeface="+mn-lt"/>
                <a:cs typeface="+mn-lt"/>
              </a:rPr>
              <a:t>Mentor : Debjit Hore</a:t>
            </a:r>
            <a:endParaRPr lang="en-GB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6429A18-CDB1-496D-88E8-26D51E8C6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645" y="1303344"/>
            <a:ext cx="5575939" cy="4667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32379-C2DF-4D57-BB28-F3557171BAD0}"/>
              </a:ext>
            </a:extLst>
          </p:cNvPr>
          <p:cNvSpPr txBox="1"/>
          <p:nvPr/>
        </p:nvSpPr>
        <p:spPr>
          <a:xfrm flipV="1">
            <a:off x="3729567" y="3855482"/>
            <a:ext cx="4360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4B88E-4662-4C1D-8A72-7BB51E5D2BAB}"/>
              </a:ext>
            </a:extLst>
          </p:cNvPr>
          <p:cNvSpPr txBox="1"/>
          <p:nvPr/>
        </p:nvSpPr>
        <p:spPr>
          <a:xfrm>
            <a:off x="771525" y="3851275"/>
            <a:ext cx="475403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Supplementary: </a:t>
            </a:r>
            <a:r>
              <a:rPr lang="en-US">
                <a:ea typeface="+mn-lt"/>
                <a:cs typeface="+mn-lt"/>
                <a:hlinkClick r:id="rId5"/>
              </a:rPr>
              <a:t>DeepMoD: Deep learning for Model Discovery in noisy data | Papers With Code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cs typeface="Calibri"/>
              </a:rPr>
              <a:t>Supplementary Data: </a:t>
            </a:r>
            <a:r>
              <a:rPr lang="en-US">
                <a:ea typeface="+mn-lt"/>
                <a:cs typeface="+mn-lt"/>
                <a:hlinkClick r:id="rId6"/>
              </a:rPr>
              <a:t>PhIMaL/DeePyMoD (github.com); </a:t>
            </a:r>
          </a:p>
          <a:p>
            <a:r>
              <a:rPr lang="en-US">
                <a:ea typeface="+mn-lt"/>
                <a:cs typeface="+mn-lt"/>
                <a:hlinkClick r:id="rId7"/>
              </a:rPr>
              <a:t>PhIMaL/DeePyMoD_torch: Pytorch implementation of the DeepMoD algorithm: [arXiv:1904.09406] (github.com)</a:t>
            </a:r>
            <a:endParaRPr lang="en-US"/>
          </a:p>
          <a:p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GB">
                <a:solidFill>
                  <a:srgbClr val="00B050"/>
                </a:solidFill>
                <a:ea typeface="+mn-lt"/>
                <a:cs typeface="+mn-lt"/>
              </a:rPr>
              <a:t>Mentees : Group 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8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3F7675F023184D84CFD4D31A7DB1EF" ma:contentTypeVersion="9" ma:contentTypeDescription="Create a new document." ma:contentTypeScope="" ma:versionID="5ab081cbcba9e20e51d5bd820ebf49ef">
  <xsd:schema xmlns:xsd="http://www.w3.org/2001/XMLSchema" xmlns:xs="http://www.w3.org/2001/XMLSchema" xmlns:p="http://schemas.microsoft.com/office/2006/metadata/properties" xmlns:ns2="b3e6fda0-5c5c-41de-a87e-1b7e3ade2206" targetNamespace="http://schemas.microsoft.com/office/2006/metadata/properties" ma:root="true" ma:fieldsID="b5672f71ba36972f40db53d3aab786eb" ns2:_="">
    <xsd:import namespace="b3e6fda0-5c5c-41de-a87e-1b7e3ade22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6fda0-5c5c-41de-a87e-1b7e3ade22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E89CA0-D73E-478B-A04E-D12124A0EFA9}">
  <ds:schemaRefs>
    <ds:schemaRef ds:uri="b3e6fda0-5c5c-41de-a87e-1b7e3ade22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F7FDDED-992E-44A9-91D1-533F8B2BDE6A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F3AAA176-948F-4D68-8096-EF89B1E3E8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List of Projects &amp; Instructions for  Machine Learning in Mechanics (APL 405) Jan-April 2022</vt:lpstr>
      <vt:lpstr>Instructions</vt:lpstr>
      <vt:lpstr>Project 1</vt:lpstr>
      <vt:lpstr>Project 2</vt:lpstr>
      <vt:lpstr>Project 3</vt:lpstr>
      <vt:lpstr>Project 4</vt:lpstr>
      <vt:lpstr>Project 5</vt:lpstr>
      <vt:lpstr>Project 6</vt:lpstr>
      <vt:lpstr>Project 7</vt:lpstr>
      <vt:lpstr>Project 8</vt:lpstr>
      <vt:lpstr>Project 9</vt:lpstr>
      <vt:lpstr>Project 10</vt:lpstr>
      <vt:lpstr>Project 11</vt:lpstr>
      <vt:lpstr>Project 12</vt:lpstr>
      <vt:lpstr>Project 13</vt:lpstr>
      <vt:lpstr>Project 14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2022-01-17T09:51:35Z</dcterms:created>
  <dcterms:modified xsi:type="dcterms:W3CDTF">2022-02-14T15:00:27Z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0x010100673F7675F023184D84CFD4D31A7DB1EF</vt:lpwstr>
  </property>
</Properties>
</file>